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A4E28B-92B7-4DCD-BDBF-4876D27200B6}"/>
              </a:ext>
            </a:extLst>
          </p:cNvPr>
          <p:cNvSpPr txBox="1">
            <a:spLocks noGrp="1"/>
          </p:cNvSpPr>
          <p:nvPr>
            <p:ph type="ctrTitle"/>
          </p:nvPr>
        </p:nvSpPr>
        <p:spPr>
          <a:xfrm>
            <a:off x="1524003" y="1122361"/>
            <a:ext cx="9144000" cy="2387598"/>
          </a:xfrm>
        </p:spPr>
        <p:txBody>
          <a:bodyPr anchor="b" anchorCtr="1"/>
          <a:lstStyle>
            <a:lvl1pPr algn="ctr"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3293245-48AC-48F3-AFE6-6EB015EF649A}"/>
              </a:ext>
            </a:extLst>
          </p:cNvPr>
          <p:cNvSpPr txBox="1">
            <a:spLocks noGrp="1"/>
          </p:cNvSpPr>
          <p:nvPr>
            <p:ph type="subTitle" idx="1"/>
          </p:nvPr>
        </p:nvSpPr>
        <p:spPr>
          <a:xfrm>
            <a:off x="1524003" y="3602041"/>
            <a:ext cx="9144000" cy="1655758"/>
          </a:xfrm>
        </p:spPr>
        <p:txBody>
          <a:bodyPr anchorCtr="1"/>
          <a:lstStyle>
            <a:lvl1pPr marL="0" indent="0" algn="ctr">
              <a:buNone/>
              <a:defRPr sz="2400"/>
            </a:lvl1pPr>
          </a:lstStyle>
          <a:p>
            <a:pPr lvl="0"/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5B03F6-1869-4EF2-B0BF-2D1B194CFED9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55F6A1-A2D7-49E9-9A6C-21763588C76A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C05E6C-63DB-40E5-8C25-6E55200E5C33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B5AC84-78A1-49C3-83B0-7AF4679CCE6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8DEC14A-E420-4457-BDF2-4A24ABC27840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90368455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75DDDE-94FF-40E9-A9FA-354060D9813A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FB9E8E-89B8-496C-A144-4C6C3F863ED0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2B4FCF-5B7C-4EE7-BA22-EB8E9F7BF038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DCE7973-B940-4EC1-B4C8-6BAE576AF832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06BEE5-BF66-4F6C-B969-AE04C3427F56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D01038-5EC6-49CC-A680-A1CE5273901A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39574AE-A06F-4299-A948-6C94C04EA721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6227100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53E71D-70FD-4BA1-A010-A0B7063D85CF}"/>
              </a:ext>
            </a:extLst>
          </p:cNvPr>
          <p:cNvSpPr txBox="1">
            <a:spLocks noGrp="1"/>
          </p:cNvSpPr>
          <p:nvPr>
            <p:ph type="title" orient="vert"/>
          </p:nvPr>
        </p:nvSpPr>
        <p:spPr>
          <a:xfrm>
            <a:off x="8724903" y="365129"/>
            <a:ext cx="2628899" cy="5811834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0B801B-5C28-46BD-AB68-4E7BFE15B744}"/>
              </a:ext>
            </a:extLst>
          </p:cNvPr>
          <p:cNvSpPr txBox="1">
            <a:spLocks noGrp="1"/>
          </p:cNvSpPr>
          <p:nvPr>
            <p:ph type="body" orient="vert" idx="1"/>
          </p:nvPr>
        </p:nvSpPr>
        <p:spPr>
          <a:xfrm>
            <a:off x="838203" y="365129"/>
            <a:ext cx="7734296" cy="5811834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FEEAC3C-2CEB-49DF-9A78-29511174F05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62F4E64E-77A8-413B-A393-78CBACAFF8BE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451CE5-9D4C-4BD6-8560-F440ECB30172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C78402-09D8-4A84-AA01-ACBCCDF9582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6F7FD26-B6AD-460C-AFAB-E13A94285ED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59142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589006-A1A2-4D48-9BFB-27AAA0789717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6259C0-219D-4850-95EC-719FC86FCFF7}"/>
              </a:ext>
            </a:extLst>
          </p:cNvPr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5DD5B7-56D3-4AAA-9622-F8E8399F3AB2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C6ABC578-F534-4FA2-9DDD-118C58316523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5CEFA9-3386-47B7-B220-C35B03000FEB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F1CCAB-79BF-4BE7-B7B3-397A55789B29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648ADFA-799C-472F-8EE3-2F02DF1F1D38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8468785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23F66F-B672-4916-8B43-ACE092EEF76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1847" y="1709735"/>
            <a:ext cx="10515600" cy="2852735"/>
          </a:xfrm>
        </p:spPr>
        <p:txBody>
          <a:bodyPr anchor="b"/>
          <a:lstStyle>
            <a:lvl1pPr>
              <a:defRPr sz="60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F93A6CC-8574-49C7-A9B8-240A2C5C3E33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1847" y="4589465"/>
            <a:ext cx="10515600" cy="1500182"/>
          </a:xfrm>
        </p:spPr>
        <p:txBody>
          <a:bodyPr/>
          <a:lstStyle>
            <a:lvl1pPr marL="0" indent="0">
              <a:buNone/>
              <a:defRPr sz="24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90AB39-93AE-4994-A327-316955AED534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0CEC9939-1D0A-44A0-AADF-E7CA422655FA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55CF8-209F-4162-BB99-192D5EDE059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4B54BC-4E68-46FB-B0B3-4AB5F4C9EE2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B88C9C4-9A15-4B10-93AE-0E8ACA2351C5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4320133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0FFED-E4A3-4CE4-BDEA-00BC19D4D99D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9242B2-9B92-485D-87AC-E8FC5F7EBFCE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838203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1565B8-6C06-45A0-B5E2-365480322B46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6172200" y="1825627"/>
            <a:ext cx="5181603" cy="4351336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04F4A9C-5533-4A08-BD02-E389D33D2AE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9226F121-A7C3-4D3A-B252-8A56E7997DE7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7F4BB63-79C9-42F5-B0DD-88626E4959D7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0A1D856-97EB-4B39-B6E5-77C273B4F9CD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F12EDC11-494A-45B6-8220-B0254EF3C82E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0849761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48E831-A7A0-45E1-A587-7E179F34A3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365129"/>
            <a:ext cx="10515600" cy="1325559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47C7A5-6174-437D-A5EC-5281934365D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9784" y="1681160"/>
            <a:ext cx="5157782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CC9CD6A-BC65-4A22-85FE-8A92D5370582}"/>
              </a:ext>
            </a:extLst>
          </p:cNvPr>
          <p:cNvSpPr txBox="1">
            <a:spLocks noGrp="1"/>
          </p:cNvSpPr>
          <p:nvPr>
            <p:ph idx="2"/>
          </p:nvPr>
        </p:nvSpPr>
        <p:spPr>
          <a:xfrm>
            <a:off x="839784" y="2505071"/>
            <a:ext cx="5157782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B6D9769-016A-4B87-9A7E-11E0D21EEF2C}"/>
              </a:ext>
            </a:extLst>
          </p:cNvPr>
          <p:cNvSpPr txBox="1">
            <a:spLocks noGrp="1"/>
          </p:cNvSpPr>
          <p:nvPr>
            <p:ph type="body" idx="3"/>
          </p:nvPr>
        </p:nvSpPr>
        <p:spPr>
          <a:xfrm>
            <a:off x="6172200" y="1681160"/>
            <a:ext cx="5183184" cy="823910"/>
          </a:xfrm>
        </p:spPr>
        <p:txBody>
          <a:bodyPr anchor="b"/>
          <a:lstStyle>
            <a:lvl1pPr marL="0" indent="0">
              <a:buNone/>
              <a:defRPr sz="2400" b="1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9B81B4E-E94E-4A47-AFF2-C1E7CAC96177}"/>
              </a:ext>
            </a:extLst>
          </p:cNvPr>
          <p:cNvSpPr txBox="1">
            <a:spLocks noGrp="1"/>
          </p:cNvSpPr>
          <p:nvPr>
            <p:ph idx="4"/>
          </p:nvPr>
        </p:nvSpPr>
        <p:spPr>
          <a:xfrm>
            <a:off x="6172200" y="2505071"/>
            <a:ext cx="5183184" cy="3684583"/>
          </a:xfrm>
        </p:spPr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2429EE-1EC1-4A4C-88C1-D88EB5211C67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33966981-877D-4F70-9500-D1E9BB191D03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62BAE7A-097E-4820-9222-49FDC33A7A2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B95227-7F3F-497A-AF9C-A731B424BE01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6A9BEB6-062B-44E6-94FA-C5A001F2B985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41848964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28BA9B-7E35-4F45-9015-A07703B8DDF8}"/>
              </a:ext>
            </a:extLst>
          </p:cNvPr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2B53565-69F3-4CD8-A5C7-1825D869F3B0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90BBB1B-4BF3-48D8-8897-37FE28ACB6EF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4276F6-E67D-43BB-B446-11E90067A74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448B6D-4712-4734-819A-48F8DAC917F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5072BDF9-859A-4A3C-B6CF-B4D80C58D25D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02848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C11B4EF-1886-4DD8-A887-286B092FBF4F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D33F66D4-61C6-491A-A415-9FAD84AE1B04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2C22C48-B551-4FF3-8DEB-ABD8E1A164F5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6CE8F5-8FB3-43BA-ACF7-A559AFAD9507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A07EB61F-EB34-411A-B13B-02EFC002585E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5715060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B22C6-A940-42C7-9D01-00C1D7410A8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120285-2E81-4EA1-9367-2F994CB8EE95}"/>
              </a:ext>
            </a:extLst>
          </p:cNvPr>
          <p:cNvSpPr txBox="1">
            <a:spLocks noGrp="1"/>
          </p:cNvSpPr>
          <p:nvPr>
            <p:ph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869672D-81F0-44CC-984A-D01332A34D72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0F38D6-8B98-4860-8500-757E0E889EC1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EC16C0E-F32C-41A7-90BC-A79781D85D49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E28D46-03EA-4A9C-BCB1-DF555182BD80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CC2D1F1-7C92-4761-B4B8-27AE00E7341E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285620F5-1532-424C-8C4B-B06CBC5EDB77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766491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3CD869-8E42-4BAB-926D-CF33AF50DAC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9784" y="457200"/>
            <a:ext cx="3932240" cy="1600200"/>
          </a:xfrm>
        </p:spPr>
        <p:txBody>
          <a:bodyPr anchor="b"/>
          <a:lstStyle>
            <a:lvl1pPr>
              <a:defRPr sz="3200"/>
            </a:lvl1pPr>
          </a:lstStyle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B048C9C-F16C-4917-9E5D-3E977D74E77A}"/>
              </a:ext>
            </a:extLst>
          </p:cNvPr>
          <p:cNvSpPr txBox="1">
            <a:spLocks noGrp="1"/>
          </p:cNvSpPr>
          <p:nvPr>
            <p:ph type="pic" idx="1"/>
          </p:nvPr>
        </p:nvSpPr>
        <p:spPr>
          <a:xfrm>
            <a:off x="5183184" y="987423"/>
            <a:ext cx="6172200" cy="4873623"/>
          </a:xfrm>
        </p:spPr>
        <p:txBody>
          <a:bodyPr/>
          <a:lstStyle>
            <a:lvl1pPr marL="0" indent="0">
              <a:buNone/>
              <a:defRPr lang="en-IE" sz="3200"/>
            </a:lvl1pPr>
          </a:lstStyle>
          <a:p>
            <a:pPr lvl="0"/>
            <a:endParaRPr lang="en-I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991682-F39C-4738-991B-D263EAF50F79}"/>
              </a:ext>
            </a:extLst>
          </p:cNvPr>
          <p:cNvSpPr txBox="1">
            <a:spLocks noGrp="1"/>
          </p:cNvSpPr>
          <p:nvPr>
            <p:ph type="body" idx="2"/>
          </p:nvPr>
        </p:nvSpPr>
        <p:spPr>
          <a:xfrm>
            <a:off x="839784" y="2057400"/>
            <a:ext cx="3932240" cy="3811584"/>
          </a:xfrm>
        </p:spPr>
        <p:txBody>
          <a:bodyPr/>
          <a:lstStyle>
            <a:lvl1pPr marL="0" indent="0">
              <a:buNone/>
              <a:defRPr sz="1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7F02D1-76CC-4ED1-B463-6C27C69915CC}"/>
              </a:ext>
            </a:extLst>
          </p:cNvPr>
          <p:cNvSpPr txBox="1">
            <a:spLocks noGrp="1"/>
          </p:cNvSpPr>
          <p:nvPr>
            <p:ph type="dt" sz="half" idx="7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85700AFF-4A6D-4760-B733-C2FD75E031F3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D6BBDA-2A13-4A13-A3B9-AFB53DC5603E}"/>
              </a:ext>
            </a:extLst>
          </p:cNvPr>
          <p:cNvSpPr txBox="1">
            <a:spLocks noGrp="1"/>
          </p:cNvSpPr>
          <p:nvPr>
            <p:ph type="ftr" sz="quarter" idx="9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endParaRPr lang="en-IE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01EEC65-85CC-418D-B9D2-DF8229E0187B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fld id="{19FA689C-CE81-438F-BB26-CDA3348BE3C4}" type="slidenum"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3751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BE398D-E971-410C-9825-0A33AD0BF8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3" y="365129"/>
            <a:ext cx="10515600" cy="132555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rmAutofit/>
          </a:bodyPr>
          <a:lstStyle/>
          <a:p>
            <a:pPr lvl="0"/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CED0C0-7318-41AB-B6D6-AA2E1D61FE2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838203" y="1825627"/>
            <a:ext cx="10515600" cy="4351336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0" compatLnSpc="1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652BD5-D768-4A94-815C-3F01E8BB1D7B}"/>
              </a:ext>
            </a:extLst>
          </p:cNvPr>
          <p:cNvSpPr txBox="1">
            <a:spLocks noGrp="1"/>
          </p:cNvSpPr>
          <p:nvPr>
            <p:ph type="dt" sz="half" idx="2"/>
          </p:nvPr>
        </p:nvSpPr>
        <p:spPr>
          <a:xfrm>
            <a:off x="8382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FBD5E99C-7F2E-41DF-BA49-7B5CE00FC285}" type="datetime1">
              <a:rPr lang="en-IE"/>
              <a:pPr lvl="0"/>
              <a:t>02/08/2018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B27DEB-1B5B-4E9E-AA51-E9DA261F904C}"/>
              </a:ext>
            </a:extLst>
          </p:cNvPr>
          <p:cNvSpPr txBox="1">
            <a:spLocks noGrp="1"/>
          </p:cNvSpPr>
          <p:nvPr>
            <p:ph type="ftr" sz="quarter" idx="3"/>
          </p:nvPr>
        </p:nvSpPr>
        <p:spPr>
          <a:xfrm>
            <a:off x="4038603" y="6356351"/>
            <a:ext cx="41148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1" compatLnSpc="1">
            <a:noAutofit/>
          </a:bodyPr>
          <a:lstStyle>
            <a:lvl1pPr marL="0" marR="0" lvl="0" indent="0" algn="ct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82421A-CCC6-4471-A94B-CE2DBA3B7056}"/>
              </a:ext>
            </a:extLst>
          </p:cNvPr>
          <p:cNvSpPr txBox="1">
            <a:spLocks noGrp="1"/>
          </p:cNvSpPr>
          <p:nvPr>
            <p:ph type="sldNum" sz="quarter" idx="4"/>
          </p:nvPr>
        </p:nvSpPr>
        <p:spPr>
          <a:xfrm>
            <a:off x="8610603" y="6356351"/>
            <a:ext cx="2743200" cy="36512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ctr" anchorCtr="0" compatLnSpc="1">
            <a:noAutofit/>
          </a:bodyPr>
          <a:lstStyle>
            <a:lvl1pPr marL="0" marR="0" lvl="0" indent="0" algn="r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IE" sz="1200" b="0" i="0" u="none" strike="noStrike" kern="1200" cap="none" spc="0" baseline="0">
                <a:solidFill>
                  <a:srgbClr val="898989"/>
                </a:solidFill>
                <a:uFillTx/>
                <a:latin typeface="Calibri"/>
              </a:defRPr>
            </a:lvl1pPr>
          </a:lstStyle>
          <a:p>
            <a:pPr lvl="0"/>
            <a:fld id="{1488C124-05CD-4591-904F-828278D03F55}" type="slidenum">
              <a:t>‹#›</a:t>
            </a:fld>
            <a:endParaRPr lang="en-I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lvl="0" indent="0" algn="l" defTabSz="914400" rtl="0" fontAlgn="auto" hangingPunct="1">
        <a:lnSpc>
          <a:spcPct val="90000"/>
        </a:lnSpc>
        <a:spcBef>
          <a:spcPts val="0"/>
        </a:spcBef>
        <a:spcAft>
          <a:spcPts val="0"/>
        </a:spcAft>
        <a:buNone/>
        <a:tabLst/>
        <a:defRPr lang="en-US" sz="4400" b="0" i="0" u="none" strike="noStrike" kern="1200" cap="none" spc="0" baseline="0">
          <a:solidFill>
            <a:srgbClr val="000000"/>
          </a:solidFill>
          <a:uFillTx/>
          <a:latin typeface="Calibri Light"/>
        </a:defRPr>
      </a:lvl1pPr>
    </p:titleStyle>
    <p:bodyStyle>
      <a:lvl1pPr marL="228600" marR="0" lvl="0" indent="-228600" algn="l" defTabSz="914400" rtl="0" fontAlgn="auto" hangingPunct="1">
        <a:lnSpc>
          <a:spcPct val="90000"/>
        </a:lnSpc>
        <a:spcBef>
          <a:spcPts val="1000"/>
        </a:spcBef>
        <a:spcAft>
          <a:spcPts val="0"/>
        </a:spcAft>
        <a:buSzPct val="100000"/>
        <a:buFont typeface="Arial" pitchFamily="34"/>
        <a:buChar char="•"/>
        <a:tabLst/>
        <a:defRPr lang="en-US" sz="2800" b="0" i="0" u="none" strike="noStrike" kern="1200" cap="none" spc="0" baseline="0">
          <a:solidFill>
            <a:srgbClr val="000000"/>
          </a:solidFill>
          <a:uFillTx/>
          <a:latin typeface="Calibri"/>
        </a:defRPr>
      </a:lvl1pPr>
      <a:lvl2pPr marL="685800" marR="0" lvl="1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400" b="0" i="0" u="none" strike="noStrike" kern="1200" cap="none" spc="0" baseline="0">
          <a:solidFill>
            <a:srgbClr val="000000"/>
          </a:solidFill>
          <a:uFillTx/>
          <a:latin typeface="Calibri"/>
        </a:defRPr>
      </a:lvl2pPr>
      <a:lvl3pPr marL="1143000" marR="0" lvl="2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2000" b="0" i="0" u="none" strike="noStrike" kern="1200" cap="none" spc="0" baseline="0">
          <a:solidFill>
            <a:srgbClr val="000000"/>
          </a:solidFill>
          <a:uFillTx/>
          <a:latin typeface="Calibri"/>
        </a:defRPr>
      </a:lvl3pPr>
      <a:lvl4pPr marL="1600200" marR="0" lvl="3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4pPr>
      <a:lvl5pPr marL="2057400" marR="0" lvl="4" indent="-228600" algn="l" defTabSz="914400" rtl="0" fontAlgn="auto" hangingPunct="1">
        <a:lnSpc>
          <a:spcPct val="90000"/>
        </a:lnSpc>
        <a:spcBef>
          <a:spcPts val="500"/>
        </a:spcBef>
        <a:spcAft>
          <a:spcPts val="0"/>
        </a:spcAft>
        <a:buSzPct val="100000"/>
        <a:buFont typeface="Arial" pitchFamily="34"/>
        <a:buChar char="•"/>
        <a:tabLst/>
        <a:defRPr lang="en-US" sz="1800" b="0" i="0" u="none" strike="noStrike" kern="1200" cap="none" spc="0" baseline="0">
          <a:solidFill>
            <a:srgbClr val="000000"/>
          </a:solidFill>
          <a:uFillTx/>
          <a:latin typeface="Calibri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CD561050-05C7-4E38-B569-8089C65C756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239"/>
          <a:stretch>
            <a:fillRect/>
          </a:stretch>
        </p:blipFill>
        <p:spPr>
          <a:xfrm>
            <a:off x="0" y="-32808"/>
            <a:ext cx="12191996" cy="6642055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3" name="TextBox 5">
            <a:extLst>
              <a:ext uri="{FF2B5EF4-FFF2-40B4-BE49-F238E27FC236}">
                <a16:creationId xmlns:a16="http://schemas.microsoft.com/office/drawing/2014/main" id="{C8996667-AECD-493A-AC33-EA520C9D6D9F}"/>
              </a:ext>
            </a:extLst>
          </p:cNvPr>
          <p:cNvSpPr txBox="1"/>
          <p:nvPr/>
        </p:nvSpPr>
        <p:spPr>
          <a:xfrm>
            <a:off x="477079" y="212031"/>
            <a:ext cx="11237838" cy="64633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3600" b="0" i="0" u="none" strike="noStrike" kern="1200" cap="none" spc="0" baseline="0">
                <a:solidFill>
                  <a:srgbClr val="FF0000"/>
                </a:solidFill>
                <a:uFillTx/>
                <a:latin typeface="Calibri"/>
              </a:rPr>
              <a:t>IRISH INT. 12 ft. DINGHY &amp; D.B.S.C. 12 ft. CHAMPIONSHIPS</a:t>
            </a:r>
          </a:p>
        </p:txBody>
      </p:sp>
      <p:sp>
        <p:nvSpPr>
          <p:cNvPr id="4" name="TextBox 6">
            <a:extLst>
              <a:ext uri="{FF2B5EF4-FFF2-40B4-BE49-F238E27FC236}">
                <a16:creationId xmlns:a16="http://schemas.microsoft.com/office/drawing/2014/main" id="{F4D050C0-9454-4ED7-ABBF-C5A679DB9F66}"/>
              </a:ext>
            </a:extLst>
          </p:cNvPr>
          <p:cNvSpPr txBox="1"/>
          <p:nvPr/>
        </p:nvSpPr>
        <p:spPr>
          <a:xfrm>
            <a:off x="7686263" y="963814"/>
            <a:ext cx="4214195" cy="184665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18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Royal </a:t>
            </a:r>
            <a:r>
              <a:rPr lang="en-IE" sz="1800" b="0" i="0" u="none" strike="noStrike" kern="1200" cap="none" spc="0" baseline="0" dirty="0" err="1">
                <a:solidFill>
                  <a:srgbClr val="FF0000"/>
                </a:solidFill>
                <a:uFillTx/>
                <a:latin typeface="Calibri"/>
              </a:rPr>
              <a:t>St.George</a:t>
            </a:r>
            <a:r>
              <a:rPr lang="en-IE" sz="18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Yacht Club, Dun Laoghaire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3600" dirty="0">
                <a:solidFill>
                  <a:srgbClr val="FF0000"/>
                </a:solidFill>
                <a:latin typeface="Calibri"/>
              </a:rPr>
              <a:t>26</a:t>
            </a:r>
            <a:r>
              <a:rPr lang="en-IE" sz="36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August 2018.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0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For more information contact: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0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 Vincent Delany at 086 857 5374 </a:t>
            </a:r>
          </a:p>
          <a:p>
            <a:pPr marL="0" marR="0" lvl="0" indent="0" algn="l" defTabSz="9144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IE" sz="2000" b="0" i="0" u="none" strike="noStrike" kern="1200" cap="none" spc="0" baseline="0" dirty="0">
                <a:solidFill>
                  <a:srgbClr val="FF0000"/>
                </a:solidFill>
                <a:uFillTx/>
                <a:latin typeface="Calibri"/>
              </a:rPr>
              <a:t>or Sailing@RSGYC.ie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</TotalTime>
  <Words>51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Owner</dc:creator>
  <cp:lastModifiedBy>Owner</cp:lastModifiedBy>
  <cp:revision>4</cp:revision>
  <cp:lastPrinted>2017-08-21T08:39:29Z</cp:lastPrinted>
  <dcterms:created xsi:type="dcterms:W3CDTF">2017-08-21T08:29:13Z</dcterms:created>
  <dcterms:modified xsi:type="dcterms:W3CDTF">2018-08-02T17:28:29Z</dcterms:modified>
</cp:coreProperties>
</file>