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4E28B-92B7-4DCD-BDBF-4876D27200B6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293245-48AC-48F3-AFE6-6EB015EF649A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B03F6-1869-4EF2-B0BF-2D1B194CFED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55F6A1-A2D7-49E9-9A6C-21763588C76A}" type="datetime1">
              <a:rPr lang="en-IE"/>
              <a:pPr lvl="0"/>
              <a:t>02/08/2018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C05E6C-63DB-40E5-8C25-6E55200E5C3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5AC84-78A1-49C3-83B0-7AF4679CC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DEC14A-E420-4457-BDF2-4A24ABC27840}" type="slidenum"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9036845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5DDDE-94FF-40E9-A9FA-354060D9813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FB9E8E-89B8-496C-A144-4C6C3F863ED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B4FCF-5B7C-4EE7-BA22-EB8E9F7BF03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CE7973-B940-4EC1-B4C8-6BAE576AF832}" type="datetime1">
              <a:rPr lang="en-IE"/>
              <a:pPr lvl="0"/>
              <a:t>02/08/2018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6BEE5-BF66-4F6C-B969-AE04C3427F5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01038-5EC6-49CC-A680-A1CE52739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9574AE-A06F-4299-A948-6C94C04EA721}" type="slidenum"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2271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53E71D-70FD-4BA1-A010-A0B7063D85CF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0B801B-5C28-46BD-AB68-4E7BFE15B74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EAC3C-2CEB-49DF-9A78-29511174F05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F4E64E-77A8-413B-A393-78CBACAFF8BE}" type="datetime1">
              <a:rPr lang="en-IE"/>
              <a:pPr lvl="0"/>
              <a:t>02/08/2018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51CE5-9D4C-4BD6-8560-F440ECB3017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78402-09D8-4A84-AA01-ACBCCDF958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F7FD26-B6AD-460C-AFAB-E13A94285EDD}" type="slidenum"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9142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89006-A1A2-4D48-9BFB-27AAA078971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259C0-219D-4850-95EC-719FC86FCFF7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DD5B7-56D3-4AAA-9622-F8E8399F3A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ABC578-F534-4FA2-9DDD-118C58316523}" type="datetime1">
              <a:rPr lang="en-IE"/>
              <a:pPr lvl="0"/>
              <a:t>02/08/2018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CEFA9-3386-47B7-B220-C35B03000FE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1CCAB-79BF-4BE7-B7B3-397A55789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648ADFA-799C-472F-8EE3-2F02DF1F1D38}" type="slidenum"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4687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3F66F-B672-4916-8B43-ACE092EEF76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3A6CC-8574-49C7-A9B8-240A2C5C3E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90AB39-93AE-4994-A327-316955AED53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CEC9939-1D0A-44A0-AADF-E7CA422655FA}" type="datetime1">
              <a:rPr lang="en-IE"/>
              <a:pPr lvl="0"/>
              <a:t>02/08/2018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55CF8-209F-4162-BB99-192D5EDE059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B54BC-4E68-46FB-B0B3-4AB5F4C9EE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B88C9C4-9A15-4B10-93AE-0E8ACA2351C5}" type="slidenum"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2013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0FFED-E4A3-4CE4-BDEA-00BC19D4D99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242B2-9B92-485D-87AC-E8FC5F7EBFC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1565B8-6C06-45A0-B5E2-365480322B4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4F4A9C-5533-4A08-BD02-E389D33D2AE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26F121-A7C3-4D3A-B252-8A56E7997DE7}" type="datetime1">
              <a:rPr lang="en-IE"/>
              <a:pPr lvl="0"/>
              <a:t>02/08/2018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F4BB63-79C9-42F5-B0DD-88626E4959D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A1D856-97EB-4B39-B6E5-77C273B4F9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2EDC11-494A-45B6-8220-B0254EF3C82E}" type="slidenum"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84976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8E831-A7A0-45E1-A587-7E179F34A37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47C7A5-6174-437D-A5EC-5281934365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C9CD6A-BC65-4A22-85FE-8A92D537058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6D9769-016A-4B87-9A7E-11E0D21EEF2C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B81B4E-E94E-4A47-AFF2-C1E7CAC96177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2429EE-1EC1-4A4C-88C1-D88EB5211C6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966981-877D-4F70-9500-D1E9BB191D03}" type="datetime1">
              <a:rPr lang="en-IE"/>
              <a:pPr lvl="0"/>
              <a:t>02/08/2018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2BAE7A-097E-4820-9222-49FDC33A7A2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B95227-7F3F-497A-AF9C-A731B424BE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6A9BEB6-062B-44E6-94FA-C5A001F2B985}" type="slidenum"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8489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8BA9B-7E35-4F45-9015-A07703B8DDF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B53565-69F3-4CD8-A5C7-1825D869F3B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90BBB1B-4BF3-48D8-8897-37FE28ACB6EF}" type="datetime1">
              <a:rPr lang="en-IE"/>
              <a:pPr lvl="0"/>
              <a:t>02/08/2018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4276F6-E67D-43BB-B446-11E90067A74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448B6D-4712-4734-819A-48F8DAC917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72BDF9-859A-4A3C-B6CF-B4D80C58D25D}" type="slidenum"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02848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11B4EF-1886-4DD8-A887-286B092FBF4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3F66D4-61C6-491A-A415-9FAD84AE1B04}" type="datetime1">
              <a:rPr lang="en-IE"/>
              <a:pPr lvl="0"/>
              <a:t>02/08/2018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C22C48-B551-4FF3-8DEB-ABD8E1A164F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6CE8F5-8FB3-43BA-ACF7-A559AFAD95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7EB61F-EB34-411A-B13B-02EFC002585E}" type="slidenum"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7150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B22C6-A940-42C7-9D01-00C1D7410A8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20285-2E81-4EA1-9367-2F994CB8EE9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69672D-81F0-44CC-984A-D01332A34D7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0F38D6-8B98-4860-8500-757E0E889EC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EC16C0E-F32C-41A7-90BC-A79781D85D49}" type="datetime1">
              <a:rPr lang="en-IE"/>
              <a:pPr lvl="0"/>
              <a:t>02/08/2018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E28D46-03EA-4A9C-BCB1-DF555182BD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C2D1F1-7C92-4761-B4B8-27AE00E734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5620F5-1532-424C-8C4B-B06CBC5EDB77}" type="slidenum"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6649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CD869-8E42-4BAB-926D-CF33AF50DA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048C9C-F16C-4917-9E5D-3E977D74E77A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IE" sz="3200"/>
            </a:lvl1pPr>
          </a:lstStyle>
          <a:p>
            <a:pPr lvl="0"/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991682-F39C-4738-991B-D263EAF50F7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7F02D1-76CC-4ED1-B463-6C27C69915C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700AFF-4A6D-4760-B733-C2FD75E031F3}" type="datetime1">
              <a:rPr lang="en-IE"/>
              <a:pPr lvl="0"/>
              <a:t>02/08/2018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D6BBDA-2A13-4A13-A3B9-AFB53DC5603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1EEC65-85CC-418D-B9D2-DF8229E018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FA689C-CE81-438F-BB26-CDA3348BE3C4}" type="slidenum"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3751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BE398D-E971-410C-9825-0A33AD0BF8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CED0C0-7318-41AB-B6D6-AA2E1D61FE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52BD5-D768-4A94-815C-3F01E8BB1D7B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I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FBD5E99C-7F2E-41DF-BA49-7B5CE00FC285}" type="datetime1">
              <a:rPr lang="en-IE"/>
              <a:pPr lvl="0"/>
              <a:t>02/08/2018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27DEB-1B5B-4E9E-AA51-E9DA261F904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I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82421A-CCC6-4471-A94B-CE2DBA3B705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IE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1488C124-05CD-4591-904F-828278D03F55}" type="slidenum"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CD561050-05C7-4E38-B569-8089C65C75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239"/>
          <a:stretch>
            <a:fillRect/>
          </a:stretch>
        </p:blipFill>
        <p:spPr>
          <a:xfrm>
            <a:off x="0" y="-32808"/>
            <a:ext cx="12191996" cy="664205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extBox 5">
            <a:extLst>
              <a:ext uri="{FF2B5EF4-FFF2-40B4-BE49-F238E27FC236}">
                <a16:creationId xmlns:a16="http://schemas.microsoft.com/office/drawing/2014/main" id="{C8996667-AECD-493A-AC33-EA520C9D6D9F}"/>
              </a:ext>
            </a:extLst>
          </p:cNvPr>
          <p:cNvSpPr txBox="1"/>
          <p:nvPr/>
        </p:nvSpPr>
        <p:spPr>
          <a:xfrm>
            <a:off x="477079" y="212031"/>
            <a:ext cx="11237838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E" sz="3600" b="0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IRISH INT. 12 ft. DINGHY &amp; D.B.S.C. 12 ft. CHAMPIONSHIPS</a:t>
            </a: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F4D050C0-9454-4ED7-ABBF-C5A679DB9F66}"/>
              </a:ext>
            </a:extLst>
          </p:cNvPr>
          <p:cNvSpPr txBox="1"/>
          <p:nvPr/>
        </p:nvSpPr>
        <p:spPr>
          <a:xfrm>
            <a:off x="7686263" y="963814"/>
            <a:ext cx="4214195" cy="184665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E" sz="1800" b="0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Royal </a:t>
            </a:r>
            <a:r>
              <a:rPr lang="en-IE" sz="1800" b="0" i="0" u="none" strike="noStrike" kern="1200" cap="none" spc="0" baseline="0" dirty="0" err="1">
                <a:solidFill>
                  <a:srgbClr val="FF0000"/>
                </a:solidFill>
                <a:uFillTx/>
                <a:latin typeface="Calibri"/>
              </a:rPr>
              <a:t>St.George</a:t>
            </a:r>
            <a:r>
              <a:rPr lang="en-IE" sz="1800" b="0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 Yacht Club, Dun Laoghaire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E" sz="3600" dirty="0">
                <a:solidFill>
                  <a:srgbClr val="FF0000"/>
                </a:solidFill>
                <a:latin typeface="Calibri"/>
              </a:rPr>
              <a:t>26</a:t>
            </a:r>
            <a:r>
              <a:rPr lang="en-IE" sz="3600" b="0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 August 2018.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E" sz="2000" b="0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For more information contact: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E" sz="2000" b="0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 Vincent Delany at 086 857 5374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IE" sz="2000" b="0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or Sailing@RSGYC.ie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51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Owner</cp:lastModifiedBy>
  <cp:revision>4</cp:revision>
  <cp:lastPrinted>2017-08-21T08:39:29Z</cp:lastPrinted>
  <dcterms:created xsi:type="dcterms:W3CDTF">2017-08-21T08:29:13Z</dcterms:created>
  <dcterms:modified xsi:type="dcterms:W3CDTF">2018-08-02T17:28:29Z</dcterms:modified>
</cp:coreProperties>
</file>